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0" r:id="rId3"/>
    <p:sldId id="282" r:id="rId4"/>
    <p:sldId id="285" r:id="rId5"/>
    <p:sldId id="286" r:id="rId6"/>
    <p:sldId id="273" r:id="rId7"/>
    <p:sldId id="288" r:id="rId8"/>
    <p:sldId id="289" r:id="rId9"/>
    <p:sldId id="279" r:id="rId10"/>
    <p:sldId id="300" r:id="rId11"/>
    <p:sldId id="290" r:id="rId12"/>
    <p:sldId id="291" r:id="rId13"/>
    <p:sldId id="292" r:id="rId14"/>
    <p:sldId id="283" r:id="rId15"/>
    <p:sldId id="294" r:id="rId16"/>
    <p:sldId id="266" r:id="rId17"/>
    <p:sldId id="296" r:id="rId18"/>
    <p:sldId id="298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>
      <p:cViewPr varScale="1">
        <p:scale>
          <a:sx n="91" d="100"/>
          <a:sy n="91" d="100"/>
        </p:scale>
        <p:origin x="10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14400"/>
            <a:ext cx="644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E4270-EB35-49D6-AA8F-A95CE041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1752600"/>
            <a:ext cx="632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 MỪNG CÁC CÔ VỀ DỰ GIỜ THĂM LỚP</a:t>
            </a:r>
            <a:endParaRPr lang="en-US" altLang="en-US" sz="1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000" b="1" dirty="0"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0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đáng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yêu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000" b="1" dirty="0"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“Con </a:t>
            </a:r>
            <a:r>
              <a:rPr lang="vi-VN" altLang="en-US" sz="2000" b="1" dirty="0">
                <a:latin typeface="Times New Roman" panose="02020603050405020304" pitchFamily="18" charset="0"/>
              </a:rPr>
              <a:t>gà trống </a:t>
            </a:r>
            <a:r>
              <a:rPr lang="en-US" altLang="en-US" sz="2000" b="1" dirty="0">
                <a:latin typeface="Times New Roman" panose="02020603050405020304" pitchFamily="18" charset="0"/>
              </a:rPr>
              <a:t>, con </a:t>
            </a:r>
            <a:r>
              <a:rPr lang="vi-VN" altLang="en-US" sz="2000" b="1" dirty="0">
                <a:latin typeface="Times New Roman" panose="02020603050405020304" pitchFamily="18" charset="0"/>
              </a:rPr>
              <a:t>vịt</a:t>
            </a:r>
            <a:r>
              <a:rPr lang="en-US" altLang="en-US" sz="2000" b="1" dirty="0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Lứa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: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24-36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tháng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170</Words>
  <Application>Microsoft Office PowerPoint</Application>
  <PresentationFormat>On-screen Show (4:3)</PresentationFormat>
  <Paragraphs>41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47</cp:revision>
  <dcterms:created xsi:type="dcterms:W3CDTF">2017-11-09T14:33:02Z</dcterms:created>
  <dcterms:modified xsi:type="dcterms:W3CDTF">2022-12-19T04:01:48Z</dcterms:modified>
</cp:coreProperties>
</file>